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d9acc451f2_0_2066:notes"/>
          <p:cNvSpPr txBox="1"/>
          <p:nvPr>
            <p:ph idx="1" type="body"/>
          </p:nvPr>
        </p:nvSpPr>
        <p:spPr>
          <a:xfrm>
            <a:off x="914400" y="3251200"/>
            <a:ext cx="7315200" cy="308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point: With this perspective in mind, we’re going to move into a planning activity that gets us talking and thinking in specific terms about an equity challenge.</a:t>
            </a:r>
            <a:endParaRPr/>
          </a:p>
        </p:txBody>
      </p:sp>
      <p:sp>
        <p:nvSpPr>
          <p:cNvPr id="89" name="Google Shape;89;gd9acc451f2_0_2066:notes"/>
          <p:cNvSpPr/>
          <p:nvPr>
            <p:ph idx="2" type="sldImg"/>
          </p:nvPr>
        </p:nvSpPr>
        <p:spPr>
          <a:xfrm>
            <a:off x="2857500" y="512763"/>
            <a:ext cx="3429000" cy="25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images with text">
  <p:cSld name="multipleimages with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6072" y="793812"/>
            <a:ext cx="1443401" cy="89353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3"/>
          <p:cNvSpPr/>
          <p:nvPr/>
        </p:nvSpPr>
        <p:spPr>
          <a:xfrm>
            <a:off x="434340" y="417530"/>
            <a:ext cx="1646100" cy="1646100"/>
          </a:xfrm>
          <a:prstGeom prst="ellipse">
            <a:avLst/>
          </a:prstGeom>
          <a:noFill/>
          <a:ln cap="flat" cmpd="thickThin" w="762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68550" lIns="137150" spcFirstLastPara="1" rIns="137150" wrap="square" tIns="685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12915899" y="9534525"/>
            <a:ext cx="48276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4" name="Google Shape;84;p13"/>
          <p:cNvCxnSpPr/>
          <p:nvPr/>
        </p:nvCxnSpPr>
        <p:spPr>
          <a:xfrm flipH="1" rot="10800000">
            <a:off x="2131604" y="1413510"/>
            <a:ext cx="15636000" cy="2100"/>
          </a:xfrm>
          <a:prstGeom prst="straightConnector1">
            <a:avLst/>
          </a:prstGeom>
          <a:noFill/>
          <a:ln cap="rnd" cmpd="thinThick" w="6667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959745" y="2408682"/>
            <a:ext cx="6078600" cy="683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50" lIns="137150" spcFirstLastPara="1" rIns="137150" wrap="square" tIns="6855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indent="-228600" lvl="1" marL="91440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/>
            </a:lvl2pPr>
            <a:lvl3pPr indent="-228600" lvl="2" marL="137160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/>
            </a:lvl3pPr>
            <a:lvl4pPr indent="-228600" lvl="3" marL="182880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/>
            </a:lvl4pPr>
            <a:lvl5pPr indent="-228600" lvl="4" marL="228600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/>
            </a:lvl5pPr>
            <a:lvl6pPr indent="-400050" lvl="5" marL="2743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6pPr>
            <a:lvl7pPr indent="-400050" lvl="6" marL="3200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7pPr>
            <a:lvl8pPr indent="-400050" lvl="7" marL="36576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8pPr>
            <a:lvl9pPr indent="-400050" lvl="8" marL="4114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2168099" y="438017"/>
            <a:ext cx="15575400" cy="8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0" spcFirstLastPara="1" rIns="137150" wrap="square" tIns="6855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Gill Sans"/>
              <a:buNone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ill Sans"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ill Sans"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ill Sans"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ill Sans"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lvl5pPr>
            <a:lvl6pPr indent="-400050" lvl="5" marL="2743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6pPr>
            <a:lvl7pPr indent="-400050" lvl="6" marL="3200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7pPr>
            <a:lvl8pPr indent="-400050" lvl="7" marL="36576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8pPr>
            <a:lvl9pPr indent="-400050" lvl="8" marL="4114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14"/>
          <p:cNvGrpSpPr/>
          <p:nvPr/>
        </p:nvGrpSpPr>
        <p:grpSpPr>
          <a:xfrm>
            <a:off x="457326" y="91422"/>
            <a:ext cx="17213677" cy="10023081"/>
            <a:chOff x="2641500" y="1466528"/>
            <a:chExt cx="5933091" cy="3413391"/>
          </a:xfrm>
        </p:grpSpPr>
        <p:sp>
          <p:nvSpPr>
            <p:cNvPr id="92" name="Google Shape;92;p14"/>
            <p:cNvSpPr/>
            <p:nvPr/>
          </p:nvSpPr>
          <p:spPr>
            <a:xfrm>
              <a:off x="2654566" y="1947719"/>
              <a:ext cx="1173000" cy="2932200"/>
            </a:xfrm>
            <a:prstGeom prst="rect">
              <a:avLst/>
            </a:prstGeom>
            <a:solidFill>
              <a:srgbClr val="D6E3BC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62050" lIns="162050" spcFirstLastPara="1" rIns="162050" wrap="square" tIns="16205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Challenge: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Objective:</a:t>
              </a:r>
              <a:endParaRPr b="1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4"/>
            <p:cNvSpPr txBox="1"/>
            <p:nvPr/>
          </p:nvSpPr>
          <p:spPr>
            <a:xfrm>
              <a:off x="2641500" y="1566492"/>
              <a:ext cx="1185900" cy="29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62050" lIns="162050" spcFirstLastPara="1" rIns="162050" wrap="square" tIns="1620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3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Challenge</a:t>
              </a:r>
              <a:endParaRPr b="1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3501890" y="2180593"/>
              <a:ext cx="107700" cy="14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3501890" y="2519796"/>
              <a:ext cx="107700" cy="14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4"/>
            <p:cNvSpPr/>
            <p:nvPr/>
          </p:nvSpPr>
          <p:spPr>
            <a:xfrm>
              <a:off x="3501890" y="2858999"/>
              <a:ext cx="107700" cy="14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4"/>
            <p:cNvSpPr/>
            <p:nvPr/>
          </p:nvSpPr>
          <p:spPr>
            <a:xfrm>
              <a:off x="3501890" y="3253859"/>
              <a:ext cx="107700" cy="14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3492093" y="3537405"/>
              <a:ext cx="107700" cy="14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3492093" y="3876608"/>
              <a:ext cx="107700" cy="14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3501890" y="4215811"/>
              <a:ext cx="107700" cy="14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4"/>
            <p:cNvSpPr/>
            <p:nvPr/>
          </p:nvSpPr>
          <p:spPr>
            <a:xfrm>
              <a:off x="3501890" y="4555012"/>
              <a:ext cx="107700" cy="14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4"/>
            <p:cNvSpPr txBox="1"/>
            <p:nvPr/>
          </p:nvSpPr>
          <p:spPr>
            <a:xfrm>
              <a:off x="6072891" y="1466528"/>
              <a:ext cx="2501700" cy="28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62050" lIns="162050" spcFirstLastPara="1" rIns="162050" wrap="square" tIns="1620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3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Solution Drivers: </a:t>
              </a:r>
              <a:br>
                <a:rPr b="1" lang="en-US" sz="3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b="1" lang="en-US" sz="3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Steps to undermine primary drivers</a:t>
              </a:r>
              <a:endParaRPr b="1" sz="3600">
                <a:solidFill>
                  <a:srgbClr val="4D376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3" name="Google Shape;103;p14"/>
            <p:cNvGrpSpPr/>
            <p:nvPr/>
          </p:nvGrpSpPr>
          <p:grpSpPr>
            <a:xfrm>
              <a:off x="3994726" y="1947720"/>
              <a:ext cx="1758494" cy="1390779"/>
              <a:chOff x="1327726" y="405746"/>
              <a:chExt cx="1758494" cy="1390779"/>
            </a:xfrm>
          </p:grpSpPr>
          <p:sp>
            <p:nvSpPr>
              <p:cNvPr id="104" name="Google Shape;104;p14"/>
              <p:cNvSpPr/>
              <p:nvPr/>
            </p:nvSpPr>
            <p:spPr>
              <a:xfrm>
                <a:off x="1327726" y="913053"/>
                <a:ext cx="1752600" cy="384600"/>
              </a:xfrm>
              <a:prstGeom prst="rect">
                <a:avLst/>
              </a:prstGeom>
              <a:solidFill>
                <a:srgbClr val="FBD4B4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162050" lIns="162050" spcFirstLastPara="1" rIns="162050" wrap="square" tIns="16205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105;p14"/>
              <p:cNvSpPr/>
              <p:nvPr/>
            </p:nvSpPr>
            <p:spPr>
              <a:xfrm>
                <a:off x="1333620" y="1410125"/>
                <a:ext cx="1752600" cy="386400"/>
              </a:xfrm>
              <a:prstGeom prst="rect">
                <a:avLst/>
              </a:prstGeom>
              <a:solidFill>
                <a:srgbClr val="FBD4B4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162050" lIns="162050" spcFirstLastPara="1" rIns="162050" wrap="square" tIns="16205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" name="Google Shape;106;p14"/>
              <p:cNvSpPr/>
              <p:nvPr/>
            </p:nvSpPr>
            <p:spPr>
              <a:xfrm>
                <a:off x="1330673" y="405746"/>
                <a:ext cx="1752600" cy="394800"/>
              </a:xfrm>
              <a:prstGeom prst="rect">
                <a:avLst/>
              </a:prstGeom>
              <a:solidFill>
                <a:srgbClr val="FBD4B4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162050" lIns="162050" spcFirstLastPara="1" rIns="162050" wrap="square" tIns="16205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7" name="Google Shape;107;p14"/>
            <p:cNvGrpSpPr/>
            <p:nvPr/>
          </p:nvGrpSpPr>
          <p:grpSpPr>
            <a:xfrm>
              <a:off x="6086957" y="1960966"/>
              <a:ext cx="2485788" cy="1883401"/>
              <a:chOff x="3452160" y="367568"/>
              <a:chExt cx="2402889" cy="1883401"/>
            </a:xfrm>
          </p:grpSpPr>
          <p:sp>
            <p:nvSpPr>
              <p:cNvPr id="108" name="Google Shape;108;p14"/>
              <p:cNvSpPr/>
              <p:nvPr/>
            </p:nvSpPr>
            <p:spPr>
              <a:xfrm>
                <a:off x="3461048" y="865852"/>
                <a:ext cx="2394000" cy="373500"/>
              </a:xfrm>
              <a:prstGeom prst="rect">
                <a:avLst/>
              </a:prstGeom>
              <a:solidFill>
                <a:srgbClr val="B6DDE7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162050" lIns="162050" spcFirstLastPara="1" rIns="162050" wrap="square" tIns="16205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109;p14"/>
              <p:cNvSpPr/>
              <p:nvPr/>
            </p:nvSpPr>
            <p:spPr>
              <a:xfrm>
                <a:off x="3461048" y="1357230"/>
                <a:ext cx="2394000" cy="373500"/>
              </a:xfrm>
              <a:prstGeom prst="rect">
                <a:avLst/>
              </a:prstGeom>
              <a:solidFill>
                <a:srgbClr val="B6DDE7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162050" lIns="162050" spcFirstLastPara="1" rIns="162050" wrap="square" tIns="16205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110;p14"/>
              <p:cNvSpPr/>
              <p:nvPr/>
            </p:nvSpPr>
            <p:spPr>
              <a:xfrm>
                <a:off x="3452160" y="1877469"/>
                <a:ext cx="2394000" cy="373500"/>
              </a:xfrm>
              <a:prstGeom prst="rect">
                <a:avLst/>
              </a:prstGeom>
              <a:solidFill>
                <a:srgbClr val="B6DDE7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162050" lIns="162050" spcFirstLastPara="1" rIns="162050" wrap="square" tIns="16205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Google Shape;111;p14"/>
              <p:cNvSpPr/>
              <p:nvPr/>
            </p:nvSpPr>
            <p:spPr>
              <a:xfrm>
                <a:off x="3461049" y="367568"/>
                <a:ext cx="2394000" cy="373500"/>
              </a:xfrm>
              <a:prstGeom prst="rect">
                <a:avLst/>
              </a:prstGeom>
              <a:solidFill>
                <a:srgbClr val="B6DDE7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162050" lIns="162050" spcFirstLastPara="1" rIns="162050" wrap="square" tIns="16205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2" name="Google Shape;112;p14"/>
            <p:cNvSpPr txBox="1"/>
            <p:nvPr/>
          </p:nvSpPr>
          <p:spPr>
            <a:xfrm>
              <a:off x="3770997" y="1484808"/>
              <a:ext cx="2286900" cy="28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62050" lIns="162050" spcFirstLastPara="1" rIns="162050" wrap="square" tIns="1620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3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Primary Drivers: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3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Root causes of the challenge</a:t>
              </a:r>
              <a:endParaRPr b="1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3" name="Google Shape;113;p14"/>
            <p:cNvCxnSpPr/>
            <p:nvPr/>
          </p:nvCxnSpPr>
          <p:spPr>
            <a:xfrm flipH="1">
              <a:off x="3737025" y="2168273"/>
              <a:ext cx="257700" cy="197400"/>
            </a:xfrm>
            <a:prstGeom prst="straightConnector1">
              <a:avLst/>
            </a:prstGeom>
            <a:noFill/>
            <a:ln cap="flat" cmpd="sng" w="12700">
              <a:solidFill>
                <a:srgbClr val="4D3769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114" name="Google Shape;114;p14"/>
            <p:cNvCxnSpPr/>
            <p:nvPr/>
          </p:nvCxnSpPr>
          <p:spPr>
            <a:xfrm rot="10800000">
              <a:off x="3770870" y="2645160"/>
              <a:ext cx="231000" cy="1800"/>
            </a:xfrm>
            <a:prstGeom prst="straightConnector1">
              <a:avLst/>
            </a:prstGeom>
            <a:noFill/>
            <a:ln cap="flat" cmpd="sng" w="12700">
              <a:solidFill>
                <a:srgbClr val="4D3769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115" name="Google Shape;115;p14"/>
            <p:cNvCxnSpPr/>
            <p:nvPr/>
          </p:nvCxnSpPr>
          <p:spPr>
            <a:xfrm rot="10800000">
              <a:off x="3763920" y="4594259"/>
              <a:ext cx="236700" cy="109200"/>
            </a:xfrm>
            <a:prstGeom prst="straightConnector1">
              <a:avLst/>
            </a:prstGeom>
            <a:noFill/>
            <a:ln cap="flat" cmpd="sng" w="12700">
              <a:solidFill>
                <a:srgbClr val="4D3769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116" name="Google Shape;116;p14"/>
          <p:cNvSpPr/>
          <p:nvPr/>
        </p:nvSpPr>
        <p:spPr>
          <a:xfrm>
            <a:off x="4400351" y="5977005"/>
            <a:ext cx="5084400" cy="1134900"/>
          </a:xfrm>
          <a:prstGeom prst="rect">
            <a:avLst/>
          </a:prstGeom>
          <a:solidFill>
            <a:srgbClr val="FBD4B4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62050" lIns="162050" spcFirstLastPara="1" rIns="162050" wrap="square" tIns="1620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4"/>
          <p:cNvSpPr/>
          <p:nvPr/>
        </p:nvSpPr>
        <p:spPr>
          <a:xfrm>
            <a:off x="4400351" y="7502688"/>
            <a:ext cx="5084400" cy="1134900"/>
          </a:xfrm>
          <a:prstGeom prst="rect">
            <a:avLst/>
          </a:prstGeom>
          <a:solidFill>
            <a:srgbClr val="FBD4B4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62050" lIns="162050" spcFirstLastPara="1" rIns="162050" wrap="square" tIns="1620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8" name="Google Shape;118;p14"/>
          <p:cNvCxnSpPr/>
          <p:nvPr/>
        </p:nvCxnSpPr>
        <p:spPr>
          <a:xfrm rot="10800000">
            <a:off x="3734077" y="6520575"/>
            <a:ext cx="669900" cy="5700"/>
          </a:xfrm>
          <a:prstGeom prst="straightConnector1">
            <a:avLst/>
          </a:prstGeom>
          <a:noFill/>
          <a:ln cap="flat" cmpd="sng" w="12700">
            <a:solidFill>
              <a:srgbClr val="4D3769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19" name="Google Shape;119;p14"/>
          <p:cNvCxnSpPr/>
          <p:nvPr/>
        </p:nvCxnSpPr>
        <p:spPr>
          <a:xfrm rot="10800000">
            <a:off x="3701724" y="5014763"/>
            <a:ext cx="669900" cy="5700"/>
          </a:xfrm>
          <a:prstGeom prst="straightConnector1">
            <a:avLst/>
          </a:prstGeom>
          <a:noFill/>
          <a:ln cap="flat" cmpd="sng" w="12700">
            <a:solidFill>
              <a:srgbClr val="4D3769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20" name="Google Shape;120;p14"/>
          <p:cNvSpPr/>
          <p:nvPr/>
        </p:nvSpPr>
        <p:spPr>
          <a:xfrm>
            <a:off x="10479571" y="7493561"/>
            <a:ext cx="7185000" cy="1096800"/>
          </a:xfrm>
          <a:prstGeom prst="rect">
            <a:avLst/>
          </a:prstGeom>
          <a:solidFill>
            <a:srgbClr val="B6DDE7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62050" lIns="162050" spcFirstLastPara="1" rIns="162050" wrap="square" tIns="1620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4"/>
          <p:cNvSpPr/>
          <p:nvPr/>
        </p:nvSpPr>
        <p:spPr>
          <a:xfrm>
            <a:off x="4400351" y="8980052"/>
            <a:ext cx="5084400" cy="1134900"/>
          </a:xfrm>
          <a:prstGeom prst="rect">
            <a:avLst/>
          </a:prstGeom>
          <a:solidFill>
            <a:srgbClr val="FBD4B4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62050" lIns="162050" spcFirstLastPara="1" rIns="162050" wrap="square" tIns="1620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2" name="Google Shape;122;p14"/>
          <p:cNvCxnSpPr/>
          <p:nvPr/>
        </p:nvCxnSpPr>
        <p:spPr>
          <a:xfrm rot="10800000">
            <a:off x="3710536" y="8113049"/>
            <a:ext cx="669900" cy="5700"/>
          </a:xfrm>
          <a:prstGeom prst="straightConnector1">
            <a:avLst/>
          </a:prstGeom>
          <a:noFill/>
          <a:ln cap="flat" cmpd="sng" w="12700">
            <a:solidFill>
              <a:srgbClr val="4D3769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23" name="Google Shape;123;p14"/>
          <p:cNvSpPr/>
          <p:nvPr/>
        </p:nvSpPr>
        <p:spPr>
          <a:xfrm>
            <a:off x="10452896" y="8980052"/>
            <a:ext cx="7185000" cy="1096800"/>
          </a:xfrm>
          <a:prstGeom prst="rect">
            <a:avLst/>
          </a:prstGeom>
          <a:solidFill>
            <a:srgbClr val="B6DDE7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62050" lIns="162050" spcFirstLastPara="1" rIns="162050" wrap="square" tIns="1620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